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5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3" d="100"/>
          <a:sy n="103" d="100"/>
        </p:scale>
        <p:origin x="-10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0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0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6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665E-7C87-4872-8254-7598C204C279}" type="datetimeFigureOut">
              <a:rPr lang="en-US" smtClean="0"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1E9B-A17F-4103-AD1C-9E6DC3DD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599" y="192504"/>
            <a:ext cx="8558463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Expansion &amp; Renovations to</a:t>
            </a:r>
          </a:p>
          <a:p>
            <a:r>
              <a:rPr lang="en-US" sz="4800" dirty="0" smtClean="0">
                <a:cs typeface="Arial" panose="020B0604020202020204" pitchFamily="34" charset="0"/>
              </a:rPr>
              <a:t>Thomas </a:t>
            </a:r>
            <a:r>
              <a:rPr lang="en-US" sz="4800" dirty="0">
                <a:cs typeface="Arial" panose="020B0604020202020204" pitchFamily="34" charset="0"/>
              </a:rPr>
              <a:t>Memorial Library </a:t>
            </a:r>
            <a:endParaRPr lang="en-US" sz="4800" dirty="0" smtClean="0">
              <a:cs typeface="Arial" panose="020B0604020202020204" pitchFamily="34" charset="0"/>
            </a:endParaRPr>
          </a:p>
          <a:p>
            <a:r>
              <a:rPr lang="en-US" sz="1400" dirty="0" smtClean="0">
                <a:cs typeface="Arial" panose="020B0604020202020204" pitchFamily="34" charset="0"/>
              </a:rPr>
              <a:t>					              August 11, 2014</a:t>
            </a:r>
          </a:p>
          <a:p>
            <a:endParaRPr lang="en-US" sz="14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6 Scott Dyer Road</a:t>
            </a:r>
          </a:p>
          <a:p>
            <a:r>
              <a:rPr 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Cape </a:t>
            </a:r>
            <a:r>
              <a:rPr lang="en-US" sz="1400" dirty="0">
                <a:solidFill>
                  <a:schemeClr val="accent2"/>
                </a:solidFill>
                <a:cs typeface="Arial" panose="020B0604020202020204" pitchFamily="34" charset="0"/>
              </a:rPr>
              <a:t>Elizabeth, </a:t>
            </a:r>
            <a:r>
              <a:rPr lang="en-US" sz="1400" dirty="0" smtClean="0">
                <a:solidFill>
                  <a:schemeClr val="accent2"/>
                </a:solidFill>
                <a:cs typeface="Arial" panose="020B0604020202020204" pitchFamily="34" charset="0"/>
              </a:rPr>
              <a:t>Maine 04107</a:t>
            </a:r>
          </a:p>
          <a:p>
            <a:endParaRPr lang="en-US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r>
              <a:rPr lang="en-US" sz="1400" dirty="0" smtClean="0">
                <a:cs typeface="Arial" panose="020B0604020202020204" pitchFamily="34" charset="0"/>
              </a:rPr>
              <a:t>Owner: Town of Cape Elizabeth</a:t>
            </a:r>
          </a:p>
          <a:p>
            <a:r>
              <a:rPr lang="en-US" sz="1400" dirty="0" smtClean="0">
                <a:cs typeface="Arial" panose="020B0604020202020204" pitchFamily="34" charset="0"/>
              </a:rPr>
              <a:t>Architect: Reed &amp; Co. Architecture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00737" y="42945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accent2"/>
                </a:solidFill>
              </a:rPr>
              <a:t>TML Library Building Committee: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Molly </a:t>
            </a:r>
            <a:r>
              <a:rPr lang="en-US" altLang="en-US" dirty="0" err="1" smtClean="0"/>
              <a:t>MacAuslan</a:t>
            </a:r>
            <a:r>
              <a:rPr lang="en-US" altLang="en-US" dirty="0" smtClean="0"/>
              <a:t>, Chair, Town Council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Katharine Ray, Town Council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Frank </a:t>
            </a:r>
            <a:r>
              <a:rPr lang="en-US" altLang="en-US" dirty="0" err="1" smtClean="0"/>
              <a:t>Governali</a:t>
            </a:r>
            <a:r>
              <a:rPr lang="en-US" altLang="en-US" dirty="0" smtClean="0"/>
              <a:t>, Committee Member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Martha Palmer, TML Trustee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Jeff </a:t>
            </a:r>
            <a:r>
              <a:rPr lang="en-US" altLang="en-US" dirty="0" err="1" smtClean="0"/>
              <a:t>Shedd</a:t>
            </a:r>
            <a:r>
              <a:rPr lang="en-US" altLang="en-US" dirty="0" smtClean="0"/>
              <a:t>, CEHS Principal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Kelly </a:t>
            </a:r>
            <a:r>
              <a:rPr lang="en-US" altLang="en-US" dirty="0" err="1" smtClean="0"/>
              <a:t>Hasson</a:t>
            </a:r>
            <a:r>
              <a:rPr lang="en-US" altLang="en-US" dirty="0" smtClean="0"/>
              <a:t>, Pond Cove Principal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Mary Kate Williams-Hewitt, School Board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Greg </a:t>
            </a:r>
            <a:r>
              <a:rPr lang="en-US" altLang="en-US" dirty="0" err="1" smtClean="0"/>
              <a:t>Marles</a:t>
            </a:r>
            <a:r>
              <a:rPr lang="en-US" altLang="en-US" dirty="0" smtClean="0"/>
              <a:t>, CE Director of Facilities &amp;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                      Transportation 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Jay </a:t>
            </a:r>
            <a:r>
              <a:rPr lang="en-US" altLang="en-US" dirty="0" err="1" smtClean="0"/>
              <a:t>Scherma</a:t>
            </a:r>
            <a:r>
              <a:rPr lang="en-US" altLang="en-US" dirty="0" smtClean="0"/>
              <a:t>, CE Library Director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52" y="3978443"/>
            <a:ext cx="5466097" cy="21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557" y="331064"/>
            <a:ext cx="6537159" cy="62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673" y="172750"/>
            <a:ext cx="7852113" cy="626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40" y="185963"/>
            <a:ext cx="7742934" cy="61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1" y="0"/>
            <a:ext cx="12005099" cy="56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00"/>
            <a:ext cx="11935326" cy="55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146"/>
            <a:ext cx="12409292" cy="55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67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Michael McGovern</cp:lastModifiedBy>
  <cp:revision>20</cp:revision>
  <dcterms:created xsi:type="dcterms:W3CDTF">2014-08-04T16:55:09Z</dcterms:created>
  <dcterms:modified xsi:type="dcterms:W3CDTF">2014-08-06T12:41:14Z</dcterms:modified>
</cp:coreProperties>
</file>